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4" r:id="rId13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9" Type="http://schemas.openxmlformats.org/officeDocument/2006/relationships/slide" Target="slides/slide1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8" name="Shape 8968"/>
        <p:cNvGrpSpPr/>
        <p:nvPr/>
      </p:nvGrpSpPr>
      <p:grpSpPr>
        <a:xfrm>
          <a:off x="0" y="0"/>
          <a:ext cx="0" cy="0"/>
          <a:chOff x="0" y="0"/>
          <a:chExt cx="0" cy="0"/>
        </a:xfrm>
      </p:grpSpPr>
      <p:sp>
        <p:nvSpPr>
          <p:cNvPr id="8969" name="Google Shape;896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70" name="Google Shape;8970;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8.xml"/><Relationship Id="rId2" Type="http://schemas.openxmlformats.org/officeDocument/2006/relationships/notesSlide" Target="../notesSlides/notesSlide19.xml"/><Relationship Id="rId3" Type="http://schemas.openxmlformats.org/officeDocument/2006/relationships/image" Target="../media/image156.png"/></Relationships>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1" name="Shape 8971"/>
        <p:cNvGrpSpPr/>
        <p:nvPr/>
      </p:nvGrpSpPr>
      <p:grpSpPr>
        <a:xfrm>
          <a:off x="0" y="0"/>
          <a:ext cx="0" cy="0"/>
          <a:chOff x="0" y="0"/>
          <a:chExt cx="0" cy="0"/>
        </a:xfrm>
      </p:grpSpPr>
      <p:sp>
        <p:nvSpPr>
          <p:cNvPr id="8972" name="Google Shape;8972;p144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p>
            <a:pPr indent="0" lvl="0" marL="0" marR="0" rtl="0" algn="l">
              <a:lnSpc>
                <a:spcPct val="100000"/>
              </a:lnSpc>
              <a:spcBef>
                <a:spcPts val="0"/>
              </a:spcBef>
              <a:spcAft>
                <a:spcPts val="0"/>
              </a:spcAft>
              <a:buClr>
                <a:srgbClr val="B13F9A"/>
              </a:buClr>
              <a:buSzPts val="1000"/>
              <a:buFont typeface="Arial"/>
              <a:buNone/>
            </a:pPr>
            <a:r>
              <a:rPr b="0" i="0" lang="en-US" sz="1000" u="none" cap="none" strike="noStrike">
                <a:solidFill>
                  <a:srgbClr val="B13F9A"/>
                </a:solidFill>
                <a:latin typeface="Arial"/>
                <a:ea typeface="Arial"/>
                <a:cs typeface="Arial"/>
                <a:sym typeface="Arial"/>
              </a:rPr>
              <a:t>6/11/2010</a:t>
            </a:r>
            <a:endParaRPr/>
          </a:p>
        </p:txBody>
      </p:sp>
      <p:sp>
        <p:nvSpPr>
          <p:cNvPr id="8973" name="Google Shape;8973;p144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p>
            <a:pPr indent="0" lvl="0" marL="0" marR="0" rtl="0" algn="r">
              <a:lnSpc>
                <a:spcPct val="100000"/>
              </a:lnSpc>
              <a:spcBef>
                <a:spcPts val="0"/>
              </a:spcBef>
              <a:spcAft>
                <a:spcPts val="0"/>
              </a:spcAft>
              <a:buClr>
                <a:srgbClr val="F64625"/>
              </a:buClr>
              <a:buSzPts val="1000"/>
              <a:buFont typeface="Arial"/>
              <a:buNone/>
            </a:pPr>
            <a:r>
              <a:rPr b="1" i="1" lang="en-US" sz="1000" u="none" cap="none" strike="noStrike">
                <a:solidFill>
                  <a:srgbClr val="F64625"/>
                </a:solidFill>
                <a:latin typeface="Arial"/>
                <a:ea typeface="Arial"/>
                <a:cs typeface="Arial"/>
                <a:sym typeface="Arial"/>
              </a:rPr>
              <a:t>E. Prebys – Lee Teng Welcome</a:t>
            </a:r>
            <a:endParaRPr/>
          </a:p>
        </p:txBody>
      </p:sp>
      <p:sp>
        <p:nvSpPr>
          <p:cNvPr id="8974" name="Google Shape;8974;p144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B13F9A"/>
              </a:buClr>
              <a:buSzPts val="1100"/>
              <a:buFont typeface="Arial"/>
              <a:buNone/>
            </a:pPr>
            <a:fld id="{00000000-1234-1234-1234-123412341234}" type="slidenum">
              <a:rPr b="0" i="0" lang="en-US" sz="1100" u="none" cap="none" strike="noStrike">
                <a:solidFill>
                  <a:srgbClr val="B13F9A"/>
                </a:solidFill>
                <a:latin typeface="Arial"/>
                <a:ea typeface="Arial"/>
                <a:cs typeface="Arial"/>
                <a:sym typeface="Arial"/>
              </a:rPr>
              <a:t>‹#›</a:t>
            </a:fld>
            <a:endParaRPr b="0" i="0" sz="1100" u="none" cap="none" strike="noStrike">
              <a:solidFill>
                <a:srgbClr val="B13F9A"/>
              </a:solidFill>
              <a:latin typeface="Arial"/>
              <a:ea typeface="Arial"/>
              <a:cs typeface="Arial"/>
              <a:sym typeface="Arial"/>
            </a:endParaRPr>
          </a:p>
        </p:txBody>
      </p:sp>
      <p:pic>
        <p:nvPicPr>
          <p:cNvPr id="8975" name="Google Shape;8975;p1449"/>
          <p:cNvPicPr preferRelativeResize="0"/>
          <p:nvPr/>
        </p:nvPicPr>
        <p:blipFill rotWithShape="1">
          <a:blip r:embed="rId3">
            <a:alphaModFix/>
          </a:blip>
          <a:srcRect b="7335" l="2325" r="18150" t="33479"/>
          <a:stretch/>
        </p:blipFill>
        <p:spPr>
          <a:xfrm>
            <a:off x="825500" y="295275"/>
            <a:ext cx="7650163" cy="5721350"/>
          </a:xfrm>
          <a:prstGeom prst="rect">
            <a:avLst/>
          </a:prstGeom>
          <a:noFill/>
          <a:ln>
            <a:noFill/>
          </a:ln>
        </p:spPr>
      </p:pic>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